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4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Trafficking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E:\SURAVI MAIN FOLDER\2017\Swayangsiddha\PPT\PPT\Slide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PPT on swayangsiddha for School outreach program\Slide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PPT on swayangsiddha for School outreach program\Slide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PPT on swayangsiddha for School outreach program\Slide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E:\SURAVI MAIN FOLDER\2017\Swayangsiddha\PPT\PPT\Slid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E:\SURAVI MAIN FOLDER\2017\Swayangsiddha\PPT\PPT\Slide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E:\SURAVI MAIN FOLDER\2017\Swayangsiddha\PPT\PPT\Slide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E:\SURAVI MAIN FOLDER\2017\Swayangsiddha\PPT\PPT\Slide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E:\SURAVI MAIN FOLDER\2017\Swayangsiddha\PPT\PPT\Slid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E:\SURAVI MAIN FOLDER\2017\Swayangsiddha\PPT\PPT\Slid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E:\SURAVI MAIN FOLDER\2017\Swayangsiddha\PPT\PPT\Slid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E:\SURAVI MAIN FOLDER\2017\Swayangsiddha\PPT\PPT\Slid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2</Words>
  <Application>Microsoft Office PowerPoint</Application>
  <PresentationFormat>On-screen Show (4:3)</PresentationFormat>
  <Paragraphs>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HUMAN Trafficking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Vahista</cp:lastModifiedBy>
  <cp:revision>45</cp:revision>
  <dcterms:created xsi:type="dcterms:W3CDTF">2006-08-16T00:00:00Z</dcterms:created>
  <dcterms:modified xsi:type="dcterms:W3CDTF">2021-07-29T09:29:42Z</dcterms:modified>
</cp:coreProperties>
</file>